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1" r:id="rId4"/>
    <p:sldId id="263" r:id="rId5"/>
    <p:sldId id="270" r:id="rId6"/>
    <p:sldId id="271" r:id="rId7"/>
    <p:sldId id="265" r:id="rId8"/>
    <p:sldId id="258" r:id="rId9"/>
    <p:sldId id="266" r:id="rId10"/>
    <p:sldId id="264" r:id="rId11"/>
    <p:sldId id="267" r:id="rId12"/>
    <p:sldId id="269" r:id="rId13"/>
    <p:sldId id="268" r:id="rId14"/>
    <p:sldId id="25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4"/>
    <p:restoredTop sz="94493"/>
  </p:normalViewPr>
  <p:slideViewPr>
    <p:cSldViewPr snapToObjects="1" showGuides="1">
      <p:cViewPr>
        <p:scale>
          <a:sx n="114" d="100"/>
          <a:sy n="114" d="100"/>
        </p:scale>
        <p:origin x="184" y="880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2019/4/29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77E68FA9-6A07-EA47-A93A-34F18881B55A}"/>
              </a:ext>
            </a:extLst>
          </p:cNvPr>
          <p:cNvSpPr/>
          <p:nvPr/>
        </p:nvSpPr>
        <p:spPr>
          <a:xfrm>
            <a:off x="2351584" y="-1395536"/>
            <a:ext cx="1728192" cy="172819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278</Words>
  <Application>Microsoft Macintosh PowerPoint</Application>
  <PresentationFormat>ワイド画面</PresentationFormat>
  <Paragraphs>183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93</cp:revision>
  <dcterms:created xsi:type="dcterms:W3CDTF">2019-04-11T12:00:35Z</dcterms:created>
  <dcterms:modified xsi:type="dcterms:W3CDTF">2019-04-29T13:04:11Z</dcterms:modified>
</cp:coreProperties>
</file>

<file path=docProps/thumbnail.jpeg>
</file>